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eague Gothic" pitchFamily="2" charset="77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490" autoAdjust="0"/>
  </p:normalViewPr>
  <p:slideViewPr>
    <p:cSldViewPr>
      <p:cViewPr varScale="1">
        <p:scale>
          <a:sx n="77" d="100"/>
          <a:sy n="77" d="100"/>
        </p:scale>
        <p:origin x="3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33.png"/><Relationship Id="rId10" Type="http://schemas.openxmlformats.org/officeDocument/2006/relationships/image" Target="../media/image22.svg"/><Relationship Id="rId4" Type="http://schemas.openxmlformats.org/officeDocument/2006/relationships/image" Target="../media/image8.svg"/><Relationship Id="rId9" Type="http://schemas.openxmlformats.org/officeDocument/2006/relationships/image" Target="../media/image21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18" Type="http://schemas.openxmlformats.org/officeDocument/2006/relationships/image" Target="../media/image28.svg"/><Relationship Id="rId3" Type="http://schemas.openxmlformats.org/officeDocument/2006/relationships/image" Target="../media/image37.jpeg"/><Relationship Id="rId7" Type="http://schemas.openxmlformats.org/officeDocument/2006/relationships/image" Target="../media/image15.png"/><Relationship Id="rId12" Type="http://schemas.openxmlformats.org/officeDocument/2006/relationships/image" Target="../media/image42.sv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1.png"/><Relationship Id="rId5" Type="http://schemas.openxmlformats.org/officeDocument/2006/relationships/image" Target="../media/image39.jpeg"/><Relationship Id="rId1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38.jpeg"/><Relationship Id="rId9" Type="http://schemas.openxmlformats.org/officeDocument/2006/relationships/image" Target="../media/image21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44936" y="827007"/>
            <a:ext cx="5764989" cy="9042784"/>
            <a:chOff x="0" y="0"/>
            <a:chExt cx="7686652" cy="12057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6652" cy="12057046"/>
            </a:xfrm>
            <a:custGeom>
              <a:avLst/>
              <a:gdLst/>
              <a:ahLst/>
              <a:cxnLst/>
              <a:rect l="l" t="t" r="r" b="b"/>
              <a:pathLst>
                <a:path w="7686652" h="12057046">
                  <a:moveTo>
                    <a:pt x="0" y="0"/>
                  </a:moveTo>
                  <a:lnTo>
                    <a:pt x="7686652" y="0"/>
                  </a:lnTo>
                  <a:lnTo>
                    <a:pt x="7686652" y="12057046"/>
                  </a:lnTo>
                  <a:lnTo>
                    <a:pt x="0" y="1205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13" b="-141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98174" y="1935086"/>
              <a:ext cx="5090303" cy="8565460"/>
            </a:xfrm>
            <a:custGeom>
              <a:avLst/>
              <a:gdLst/>
              <a:ahLst/>
              <a:cxnLst/>
              <a:rect l="l" t="t" r="r" b="b"/>
              <a:pathLst>
                <a:path w="5090303" h="8565460">
                  <a:moveTo>
                    <a:pt x="0" y="0"/>
                  </a:moveTo>
                  <a:lnTo>
                    <a:pt x="5090303" y="0"/>
                  </a:lnTo>
                  <a:lnTo>
                    <a:pt x="5090303" y="8565460"/>
                  </a:lnTo>
                  <a:lnTo>
                    <a:pt x="0" y="8565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298" r="-3097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89106">
              <a:off x="1246933" y="809394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8" y="0"/>
                  </a:lnTo>
                  <a:lnTo>
                    <a:pt x="5097468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89106">
              <a:off x="1312008" y="62145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7" y="0"/>
                  </a:lnTo>
                  <a:lnTo>
                    <a:pt x="5097467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576974" y="4364372"/>
            <a:ext cx="5574261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59"/>
              </a:lnSpc>
              <a:spcBef>
                <a:spcPct val="0"/>
              </a:spcBef>
            </a:pPr>
            <a:r>
              <a:rPr lang="en-US" sz="16399" u="none" spc="327">
                <a:solidFill>
                  <a:srgbClr val="14BFB3"/>
                </a:solidFill>
                <a:latin typeface="League Gothic"/>
              </a:rPr>
              <a:t>PLANNER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521" y="4364372"/>
            <a:ext cx="3266759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759"/>
              </a:lnSpc>
            </a:pPr>
            <a:r>
              <a:rPr lang="en-US" sz="16399" spc="327">
                <a:solidFill>
                  <a:srgbClr val="14BFB3"/>
                </a:solidFill>
                <a:latin typeface="League Gothic"/>
              </a:rPr>
              <a:t>TRIP</a:t>
            </a:r>
          </a:p>
        </p:txBody>
      </p:sp>
      <p:sp>
        <p:nvSpPr>
          <p:cNvPr id="11" name="Freeform 11"/>
          <p:cNvSpPr/>
          <p:nvPr/>
        </p:nvSpPr>
        <p:spPr>
          <a:xfrm rot="-1851387">
            <a:off x="440715" y="6830780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13580" y="1028700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95664">
            <a:off x="9270848" y="3291209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43744">
            <a:off x="283977" y="7903827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4"/>
                </a:lnTo>
                <a:lnTo>
                  <a:pt x="0" y="1293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03733">
            <a:off x="11384924" y="3013740"/>
            <a:ext cx="5447292" cy="6328174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170" r="-117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19779">
            <a:off x="1442593" y="3021992"/>
            <a:ext cx="5451605" cy="6333184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6475" r="-647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rot="-1371726">
            <a:off x="223803" y="2252461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50" y="0"/>
                </a:lnTo>
                <a:lnTo>
                  <a:pt x="1647950" y="1361092"/>
                </a:lnTo>
                <a:lnTo>
                  <a:pt x="0" y="136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15307">
            <a:off x="6237041" y="8193392"/>
            <a:ext cx="1496583" cy="1492842"/>
          </a:xfrm>
          <a:custGeom>
            <a:avLst/>
            <a:gdLst/>
            <a:ahLst/>
            <a:cxnLst/>
            <a:rect l="l" t="t" r="r" b="b"/>
            <a:pathLst>
              <a:path w="1496583" h="1492842">
                <a:moveTo>
                  <a:pt x="0" y="0"/>
                </a:moveTo>
                <a:lnTo>
                  <a:pt x="1496583" y="0"/>
                </a:lnTo>
                <a:lnTo>
                  <a:pt x="1496583" y="1492841"/>
                </a:lnTo>
                <a:lnTo>
                  <a:pt x="0" y="1492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15983" y="828769"/>
            <a:ext cx="351491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5643" y="828769"/>
            <a:ext cx="3745586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EQUIPE</a:t>
            </a:r>
          </a:p>
        </p:txBody>
      </p:sp>
      <p:sp>
        <p:nvSpPr>
          <p:cNvPr id="17" name="TextBox 17"/>
          <p:cNvSpPr txBox="1"/>
          <p:nvPr/>
        </p:nvSpPr>
        <p:spPr>
          <a:xfrm rot="103733">
            <a:off x="11638692" y="8347794"/>
            <a:ext cx="4940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Paul OUSSOULTZOGLOU</a:t>
            </a:r>
          </a:p>
        </p:txBody>
      </p:sp>
      <p:sp>
        <p:nvSpPr>
          <p:cNvPr id="18" name="TextBox 18"/>
          <p:cNvSpPr txBox="1"/>
          <p:nvPr/>
        </p:nvSpPr>
        <p:spPr>
          <a:xfrm rot="-119779">
            <a:off x="2324822" y="8332379"/>
            <a:ext cx="33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Véronique FARAG</a:t>
            </a:r>
          </a:p>
        </p:txBody>
      </p:sp>
      <p:sp>
        <p:nvSpPr>
          <p:cNvPr id="19" name="Freeform 19"/>
          <p:cNvSpPr/>
          <p:nvPr/>
        </p:nvSpPr>
        <p:spPr>
          <a:xfrm rot="-2064529">
            <a:off x="6627163" y="5326363"/>
            <a:ext cx="5600662" cy="1558002"/>
          </a:xfrm>
          <a:custGeom>
            <a:avLst/>
            <a:gdLst/>
            <a:ahLst/>
            <a:cxnLst/>
            <a:rect l="l" t="t" r="r" b="b"/>
            <a:pathLst>
              <a:path w="5600662" h="1558002">
                <a:moveTo>
                  <a:pt x="0" y="0"/>
                </a:moveTo>
                <a:lnTo>
                  <a:pt x="5600662" y="0"/>
                </a:lnTo>
                <a:lnTo>
                  <a:pt x="5600662" y="1558003"/>
                </a:lnTo>
                <a:lnTo>
                  <a:pt x="0" y="1558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75433">
            <a:off x="8765393" y="5786958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4"/>
                </a:lnTo>
                <a:lnTo>
                  <a:pt x="0" y="1081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75680">
            <a:off x="10738900" y="2837682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3"/>
                </a:lnTo>
                <a:lnTo>
                  <a:pt x="0" y="1081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48680" y="4142977"/>
            <a:ext cx="10554009" cy="4358560"/>
            <a:chOff x="0" y="0"/>
            <a:chExt cx="2779657" cy="1147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657" cy="1147934"/>
            </a:xfrm>
            <a:custGeom>
              <a:avLst/>
              <a:gdLst/>
              <a:ahLst/>
              <a:cxnLst/>
              <a:rect l="l" t="t" r="r" b="b"/>
              <a:pathLst>
                <a:path w="2779657" h="1147934">
                  <a:moveTo>
                    <a:pt x="0" y="0"/>
                  </a:moveTo>
                  <a:lnTo>
                    <a:pt x="2779657" y="0"/>
                  </a:lnTo>
                  <a:lnTo>
                    <a:pt x="2779657" y="1147934"/>
                  </a:lnTo>
                  <a:lnTo>
                    <a:pt x="0" y="11479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18990">
            <a:off x="907821" y="915597"/>
            <a:ext cx="6886192" cy="6568155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41774" t="-15073" r="-22648" b="-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221820">
            <a:off x="4607288" y="5459756"/>
            <a:ext cx="4083837" cy="3895226"/>
            <a:chOff x="0" y="0"/>
            <a:chExt cx="6324600" cy="6032500"/>
          </a:xfrm>
        </p:grpSpPr>
        <p:sp>
          <p:nvSpPr>
            <p:cNvPr id="10" name="Freeform 1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t="-15659" b="-1565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005168" y="798413"/>
            <a:ext cx="2254132" cy="2241836"/>
          </a:xfrm>
          <a:custGeom>
            <a:avLst/>
            <a:gdLst/>
            <a:ahLst/>
            <a:cxnLst/>
            <a:rect l="l" t="t" r="r" b="b"/>
            <a:pathLst>
              <a:path w="2254132" h="2241836">
                <a:moveTo>
                  <a:pt x="0" y="0"/>
                </a:moveTo>
                <a:lnTo>
                  <a:pt x="2254132" y="0"/>
                </a:lnTo>
                <a:lnTo>
                  <a:pt x="2254132" y="2241836"/>
                </a:lnTo>
                <a:lnTo>
                  <a:pt x="0" y="2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581834">
            <a:off x="173614" y="869855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80811">
            <a:off x="15930808" y="6704459"/>
            <a:ext cx="1807945" cy="2957783"/>
          </a:xfrm>
          <a:custGeom>
            <a:avLst/>
            <a:gdLst/>
            <a:ahLst/>
            <a:cxnLst/>
            <a:rect l="l" t="t" r="r" b="b"/>
            <a:pathLst>
              <a:path w="1807945" h="2957783">
                <a:moveTo>
                  <a:pt x="0" y="0"/>
                </a:moveTo>
                <a:lnTo>
                  <a:pt x="1807945" y="0"/>
                </a:lnTo>
                <a:lnTo>
                  <a:pt x="1807945" y="2957783"/>
                </a:lnTo>
                <a:lnTo>
                  <a:pt x="0" y="295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46035" y="2253968"/>
            <a:ext cx="327334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Freeform 16"/>
          <p:cNvSpPr/>
          <p:nvPr/>
        </p:nvSpPr>
        <p:spPr>
          <a:xfrm rot="1732267">
            <a:off x="7088561" y="2585217"/>
            <a:ext cx="2154238" cy="2374410"/>
          </a:xfrm>
          <a:custGeom>
            <a:avLst/>
            <a:gdLst/>
            <a:ahLst/>
            <a:cxnLst/>
            <a:rect l="l" t="t" r="r" b="b"/>
            <a:pathLst>
              <a:path w="2154238" h="2374410">
                <a:moveTo>
                  <a:pt x="0" y="0"/>
                </a:moveTo>
                <a:lnTo>
                  <a:pt x="2154238" y="0"/>
                </a:lnTo>
                <a:lnTo>
                  <a:pt x="2154238" y="2374411"/>
                </a:lnTo>
                <a:lnTo>
                  <a:pt x="0" y="2374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819379" y="2253968"/>
            <a:ext cx="202496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5580" y="4550515"/>
            <a:ext cx="7156654" cy="36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Une application qui propose des circuits thématiques selon la destination. 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73064"/>
              </a:solidFill>
              <a:latin typeface="Open Sans"/>
            </a:endParaRP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France -&gt; Circuit gastronomique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Egypte -&gt; Circuit antiquité égyptienne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Espagne -&gt; Circuit sur les pas d'Antoni Gaudí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Grèce -&gt; Circuit à la découverte de la nature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58966" y="8093199"/>
            <a:ext cx="4052543" cy="1894415"/>
            <a:chOff x="1719544" y="362691"/>
            <a:chExt cx="5406844" cy="2525887"/>
          </a:xfrm>
        </p:grpSpPr>
        <p:sp>
          <p:nvSpPr>
            <p:cNvPr id="4" name="Freeform 4"/>
            <p:cNvSpPr/>
            <p:nvPr/>
          </p:nvSpPr>
          <p:spPr>
            <a:xfrm rot="20748944">
              <a:off x="1719544" y="1584181"/>
              <a:ext cx="3422543" cy="1304397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4"/>
                  </a:lnTo>
                  <a:lnTo>
                    <a:pt x="0" y="141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Freeform 5"/>
            <p:cNvSpPr/>
            <p:nvPr/>
          </p:nvSpPr>
          <p:spPr>
            <a:xfrm rot="-2348419">
              <a:off x="5348702" y="362691"/>
              <a:ext cx="1777686" cy="1767990"/>
            </a:xfrm>
            <a:custGeom>
              <a:avLst/>
              <a:gdLst/>
              <a:ahLst/>
              <a:cxnLst/>
              <a:rect l="l" t="t" r="r" b="b"/>
              <a:pathLst>
                <a:path w="1777686" h="1767990">
                  <a:moveTo>
                    <a:pt x="0" y="0"/>
                  </a:moveTo>
                  <a:lnTo>
                    <a:pt x="1777686" y="0"/>
                  </a:lnTo>
                  <a:lnTo>
                    <a:pt x="1777686" y="1767989"/>
                  </a:lnTo>
                  <a:lnTo>
                    <a:pt x="0" y="176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652246" y="666270"/>
            <a:ext cx="3657056" cy="2383500"/>
            <a:chOff x="0" y="0"/>
            <a:chExt cx="4876074" cy="3178000"/>
          </a:xfrm>
        </p:grpSpPr>
        <p:sp>
          <p:nvSpPr>
            <p:cNvPr id="7" name="Freeform 7"/>
            <p:cNvSpPr/>
            <p:nvPr/>
          </p:nvSpPr>
          <p:spPr>
            <a:xfrm rot="2158612">
              <a:off x="312887" y="1793045"/>
              <a:ext cx="4563187" cy="1384955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117907" y="3504940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033138">
            <a:off x="7193549" y="3290437"/>
            <a:ext cx="1745805" cy="1736282"/>
          </a:xfrm>
          <a:custGeom>
            <a:avLst/>
            <a:gdLst/>
            <a:ahLst/>
            <a:cxnLst/>
            <a:rect l="l" t="t" r="r" b="b"/>
            <a:pathLst>
              <a:path w="1745805" h="1736282">
                <a:moveTo>
                  <a:pt x="0" y="0"/>
                </a:moveTo>
                <a:lnTo>
                  <a:pt x="1745805" y="0"/>
                </a:lnTo>
                <a:lnTo>
                  <a:pt x="1745805" y="1736282"/>
                </a:lnTo>
                <a:lnTo>
                  <a:pt x="0" y="173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1860" y="3115375"/>
            <a:ext cx="2570312" cy="1558252"/>
          </a:xfrm>
          <a:custGeom>
            <a:avLst/>
            <a:gdLst/>
            <a:ahLst/>
            <a:cxnLst/>
            <a:rect l="l" t="t" r="r" b="b"/>
            <a:pathLst>
              <a:path w="2570312" h="1558252">
                <a:moveTo>
                  <a:pt x="0" y="0"/>
                </a:moveTo>
                <a:lnTo>
                  <a:pt x="2570312" y="0"/>
                </a:lnTo>
                <a:lnTo>
                  <a:pt x="2570312" y="1558252"/>
                </a:lnTo>
                <a:lnTo>
                  <a:pt x="0" y="1558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562471" y="5965025"/>
            <a:ext cx="1602526" cy="1770747"/>
          </a:xfrm>
          <a:custGeom>
            <a:avLst/>
            <a:gdLst/>
            <a:ahLst/>
            <a:cxnLst/>
            <a:rect l="l" t="t" r="r" b="b"/>
            <a:pathLst>
              <a:path w="1602526" h="1770747">
                <a:moveTo>
                  <a:pt x="0" y="0"/>
                </a:moveTo>
                <a:lnTo>
                  <a:pt x="1602526" y="0"/>
                </a:lnTo>
                <a:lnTo>
                  <a:pt x="1602526" y="1770747"/>
                </a:lnTo>
                <a:lnTo>
                  <a:pt x="0" y="1770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10688" y="6148245"/>
            <a:ext cx="2103951" cy="1587527"/>
          </a:xfrm>
          <a:custGeom>
            <a:avLst/>
            <a:gdLst/>
            <a:ahLst/>
            <a:cxnLst/>
            <a:rect l="l" t="t" r="r" b="b"/>
            <a:pathLst>
              <a:path w="2103951" h="1587527">
                <a:moveTo>
                  <a:pt x="0" y="0"/>
                </a:moveTo>
                <a:lnTo>
                  <a:pt x="2103951" y="0"/>
                </a:lnTo>
                <a:lnTo>
                  <a:pt x="2103951" y="1587527"/>
                </a:lnTo>
                <a:lnTo>
                  <a:pt x="0" y="1587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26505" y="5965025"/>
            <a:ext cx="1579342" cy="1754825"/>
          </a:xfrm>
          <a:custGeom>
            <a:avLst/>
            <a:gdLst/>
            <a:ahLst/>
            <a:cxnLst/>
            <a:rect l="l" t="t" r="r" b="b"/>
            <a:pathLst>
              <a:path w="1579342" h="1754825">
                <a:moveTo>
                  <a:pt x="0" y="0"/>
                </a:moveTo>
                <a:lnTo>
                  <a:pt x="1579342" y="0"/>
                </a:lnTo>
                <a:lnTo>
                  <a:pt x="1579342" y="1754825"/>
                </a:lnTo>
                <a:lnTo>
                  <a:pt x="0" y="1754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33506" y="1037745"/>
            <a:ext cx="198869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2199" y="1037745"/>
            <a:ext cx="488092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3761" y="5198000"/>
            <a:ext cx="1573646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Ticketing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31639" y="8053988"/>
            <a:ext cx="3138454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Hotel Reservation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45035" y="8053988"/>
            <a:ext cx="2542282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Administration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90822" y="5198000"/>
            <a:ext cx="1741656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Transport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11847" y="5198000"/>
            <a:ext cx="1961738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Tour Guide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578" y="8053988"/>
            <a:ext cx="2542282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Meals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91122" y="3276812"/>
            <a:ext cx="3732807" cy="3732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8486" y="4877904"/>
            <a:ext cx="3732807" cy="3732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6993" y="3276812"/>
            <a:ext cx="3732807" cy="37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4357" y="4877904"/>
            <a:ext cx="3732807" cy="37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6774" y="3379381"/>
            <a:ext cx="3541502" cy="3527668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344139" y="4980473"/>
            <a:ext cx="3541502" cy="352766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402645" y="3379381"/>
            <a:ext cx="3541502" cy="3527668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5046" r="223" b="-2504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460010" y="4980473"/>
            <a:ext cx="3541502" cy="352766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2961" r="-3296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16959" y="6581565"/>
            <a:ext cx="2681131" cy="757432"/>
            <a:chOff x="0" y="0"/>
            <a:chExt cx="658332" cy="1859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74324" y="8187480"/>
            <a:ext cx="2681131" cy="757432"/>
            <a:chOff x="0" y="0"/>
            <a:chExt cx="658332" cy="1859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32830" y="6581565"/>
            <a:ext cx="2681131" cy="757432"/>
            <a:chOff x="0" y="0"/>
            <a:chExt cx="658332" cy="1859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90766" y="8187480"/>
            <a:ext cx="2681131" cy="757432"/>
            <a:chOff x="0" y="0"/>
            <a:chExt cx="658332" cy="1859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1371726">
            <a:off x="1248017" y="1420455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49" y="0"/>
                </a:lnTo>
                <a:lnTo>
                  <a:pt x="1647949" y="1361093"/>
                </a:lnTo>
                <a:lnTo>
                  <a:pt x="0" y="1361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716039">
            <a:off x="15819345" y="345322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038443" y="7494677"/>
            <a:ext cx="2134953" cy="2949849"/>
          </a:xfrm>
          <a:custGeom>
            <a:avLst/>
            <a:gdLst/>
            <a:ahLst/>
            <a:cxnLst/>
            <a:rect l="l" t="t" r="r" b="b"/>
            <a:pathLst>
              <a:path w="2134953" h="2949849">
                <a:moveTo>
                  <a:pt x="0" y="0"/>
                </a:moveTo>
                <a:lnTo>
                  <a:pt x="2134953" y="0"/>
                </a:lnTo>
                <a:lnTo>
                  <a:pt x="2134953" y="2949849"/>
                </a:lnTo>
                <a:lnTo>
                  <a:pt x="0" y="2949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851056">
            <a:off x="-54487" y="9055346"/>
            <a:ext cx="2649086" cy="95039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6620284">
            <a:off x="2327224" y="7480886"/>
            <a:ext cx="1822420" cy="1812480"/>
          </a:xfrm>
          <a:custGeom>
            <a:avLst/>
            <a:gdLst/>
            <a:ahLst/>
            <a:cxnLst/>
            <a:rect l="l" t="t" r="r" b="b"/>
            <a:pathLst>
              <a:path w="1822420" h="1812480">
                <a:moveTo>
                  <a:pt x="0" y="0"/>
                </a:moveTo>
                <a:lnTo>
                  <a:pt x="1822420" y="0"/>
                </a:lnTo>
                <a:lnTo>
                  <a:pt x="1822420" y="1812480"/>
                </a:lnTo>
                <a:lnTo>
                  <a:pt x="0" y="18124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5276497" y="183741"/>
            <a:ext cx="3113565" cy="2207030"/>
            <a:chOff x="0" y="0"/>
            <a:chExt cx="4151420" cy="2942707"/>
          </a:xfrm>
        </p:grpSpPr>
        <p:sp>
          <p:nvSpPr>
            <p:cNvPr id="45" name="Freeform 45"/>
            <p:cNvSpPr/>
            <p:nvPr/>
          </p:nvSpPr>
          <p:spPr>
            <a:xfrm rot="2158612">
              <a:off x="205208" y="2124676"/>
              <a:ext cx="3946212" cy="818031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8102421" y="1362075"/>
            <a:ext cx="6698716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14BFB3"/>
                </a:solidFill>
                <a:latin typeface="League Gothic"/>
              </a:rPr>
              <a:t>DESTINATIONS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38510" y="1362075"/>
            <a:ext cx="2155615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0719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France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1302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Egypte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872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 err="1">
                <a:solidFill>
                  <a:srgbClr val="FFFFFF"/>
                </a:solidFill>
                <a:latin typeface="Open Sans"/>
              </a:rPr>
              <a:t>Espagne</a:t>
            </a:r>
            <a:endParaRPr lang="en-US" sz="2400" spc="153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2455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 err="1">
                <a:solidFill>
                  <a:srgbClr val="FFFFFF"/>
                </a:solidFill>
                <a:latin typeface="Open Sans"/>
              </a:rPr>
              <a:t>Grèce</a:t>
            </a:r>
            <a:endParaRPr lang="en-US" sz="2400" spc="153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66602">
            <a:off x="11250643" y="6282508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51387">
            <a:off x="2550851" y="8034412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6"/>
                </a:lnTo>
                <a:lnTo>
                  <a:pt x="0" y="106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726441" y="6946913"/>
            <a:ext cx="5894367" cy="767110"/>
            <a:chOff x="0" y="0"/>
            <a:chExt cx="1447318" cy="188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91357">
            <a:off x="15188686" y="5290494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3"/>
                </a:lnTo>
                <a:lnTo>
                  <a:pt x="0" y="1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4818" y="8564885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23401" y="7093356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www.tripplanner.com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32915" y="4285266"/>
            <a:ext cx="4799977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 dirty="0">
                <a:solidFill>
                  <a:srgbClr val="073064"/>
                </a:solidFill>
                <a:latin typeface="League Gothic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32892" y="4285266"/>
            <a:ext cx="3105800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14BFB3"/>
                </a:solidFill>
                <a:latin typeface="League Gothic"/>
              </a:rPr>
              <a:t>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57439" y="662034"/>
            <a:ext cx="3040532" cy="2471883"/>
          </a:xfrm>
          <a:custGeom>
            <a:avLst/>
            <a:gdLst/>
            <a:ahLst/>
            <a:cxnLst/>
            <a:rect l="l" t="t" r="r" b="b"/>
            <a:pathLst>
              <a:path w="3040532" h="2471883">
                <a:moveTo>
                  <a:pt x="0" y="0"/>
                </a:moveTo>
                <a:lnTo>
                  <a:pt x="3040531" y="0"/>
                </a:lnTo>
                <a:lnTo>
                  <a:pt x="3040531" y="2471883"/>
                </a:lnTo>
                <a:lnTo>
                  <a:pt x="0" y="2471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71</Words>
  <Application>Microsoft Macintosh PowerPoint</Application>
  <PresentationFormat>Personnalisé</PresentationFormat>
  <Paragraphs>32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Calibri</vt:lpstr>
      <vt:lpstr>Open Sans</vt:lpstr>
      <vt:lpstr>Open Sans Bold</vt:lpstr>
      <vt:lpstr>League Gothic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Professionnelle pour Entreprise Rétrospective Projet Décontracté Bleu et Violet</dc:title>
  <cp:lastModifiedBy>Véronique FARAG</cp:lastModifiedBy>
  <cp:revision>2</cp:revision>
  <dcterms:created xsi:type="dcterms:W3CDTF">2006-08-16T00:00:00Z</dcterms:created>
  <dcterms:modified xsi:type="dcterms:W3CDTF">2023-06-01T07:35:11Z</dcterms:modified>
  <dc:identifier>DAFkhCtJcO4</dc:identifier>
</cp:coreProperties>
</file>